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59" r:id="rId4"/>
    <p:sldId id="269" r:id="rId5"/>
    <p:sldId id="257" r:id="rId6"/>
    <p:sldId id="260" r:id="rId7"/>
    <p:sldId id="267" r:id="rId8"/>
    <p:sldId id="270" r:id="rId9"/>
    <p:sldId id="265" r:id="rId10"/>
    <p:sldId id="271" r:id="rId11"/>
    <p:sldId id="266" r:id="rId12"/>
    <p:sldId id="258" r:id="rId13"/>
    <p:sldId id="261" r:id="rId14"/>
    <p:sldId id="268" r:id="rId15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3C538-03FF-4C39-BE51-DE9B52876F1E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2241D-99C6-4B9B-85C1-093DC720C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01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C3336-79E6-48DB-857F-65667DC6D32D}" type="datetimeFigureOut">
              <a:rPr lang="en-US" smtClean="0"/>
              <a:t>4/23/2010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4DC59-AB38-413C-879F-C095AEBB22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DC59-AB38-413C-879F-C095AEBB223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E0B315-01E9-4A84-8B58-A5B572390731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AB38E4-B8C3-43D4-ABB6-D2DB48375B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10millerc\My%20Documents\My%20Music\04.%20Track04.wav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Students Achieving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        Their Potential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Presented by: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Carolynn Miller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&amp;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Connor Hubbard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negweg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733800"/>
            <a:ext cx="3276600" cy="2262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5791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Educational Experience at </a:t>
            </a:r>
          </a:p>
          <a:p>
            <a:pPr algn="ctr"/>
            <a:r>
              <a:rPr lang="en-US" b="1" i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Negwegon</a:t>
            </a:r>
            <a:r>
              <a:rPr lang="en-US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 Park</a:t>
            </a:r>
            <a:endParaRPr lang="en-US" b="1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Directions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b="1" i="1" dirty="0" smtClean="0"/>
              <a:t>sign example #2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Circle </a:t>
            </a:r>
            <a:r>
              <a:rPr lang="en-US" b="1" i="1" u="sng" dirty="0" smtClean="0"/>
              <a:t>two</a:t>
            </a:r>
            <a:r>
              <a:rPr lang="en-US" dirty="0" smtClean="0"/>
              <a:t> things </a:t>
            </a:r>
            <a:r>
              <a:rPr lang="en-US" b="1" i="1" u="sng" dirty="0" smtClean="0"/>
              <a:t>you learned about animals </a:t>
            </a:r>
            <a:r>
              <a:rPr lang="en-US" dirty="0" smtClean="0"/>
              <a:t>that you did not know before reading the sign.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could this sign be improved.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Final Sign – Approved by DNR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447800"/>
            <a:ext cx="3886199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Wildlife Ecosystems - Final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5123" y="1386682"/>
            <a:ext cx="7178277" cy="4785518"/>
          </a:xfrm>
        </p:spPr>
      </p:pic>
      <p:sp>
        <p:nvSpPr>
          <p:cNvPr id="5" name="TextBox 4"/>
          <p:cNvSpPr txBox="1"/>
          <p:nvPr/>
        </p:nvSpPr>
        <p:spPr>
          <a:xfrm>
            <a:off x="0" y="63246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makes this a good interpretive sign?</a:t>
            </a:r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Funding for Signs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200" b="1" dirty="0" smtClean="0"/>
              <a:t>Each sign = ~$1,000 to print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How do we pay for the signs?</a:t>
            </a:r>
          </a:p>
          <a:p>
            <a:r>
              <a:rPr lang="en-US" b="1" dirty="0" smtClean="0"/>
              <a:t>$6,000 </a:t>
            </a:r>
          </a:p>
          <a:p>
            <a:pPr>
              <a:buNone/>
            </a:pPr>
            <a:r>
              <a:rPr lang="en-US" dirty="0" smtClean="0"/>
              <a:t>	Great Lakes Stewardship Initiative</a:t>
            </a:r>
          </a:p>
          <a:p>
            <a:r>
              <a:rPr lang="en-US" b="1" dirty="0" smtClean="0"/>
              <a:t>$7,000 </a:t>
            </a:r>
          </a:p>
          <a:p>
            <a:pPr>
              <a:buNone/>
            </a:pPr>
            <a:r>
              <a:rPr lang="en-US" dirty="0" smtClean="0"/>
              <a:t>	Michigan Department of Natural Resources and Environment</a:t>
            </a:r>
          </a:p>
          <a:p>
            <a:pPr algn="ctr">
              <a:buNone/>
            </a:pPr>
            <a:endParaRPr lang="en-US" sz="3600" b="1" i="1" dirty="0" smtClean="0"/>
          </a:p>
          <a:p>
            <a:pPr algn="ctr">
              <a:buNone/>
            </a:pPr>
            <a:r>
              <a:rPr lang="en-US" sz="3600" b="1" i="1" dirty="0" smtClean="0"/>
              <a:t>Total funding = $13,000</a:t>
            </a:r>
            <a:endParaRPr lang="en-US" sz="3600" b="1" i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QUESTIONS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04. Track0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Picture 4" descr="Alcona HS GLSI - Negwegon Signs Field Trip (2009) 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032000"/>
            <a:ext cx="701040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Science Project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Fall 2008 – Phase I of Project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Alcona Community High School Environmental Science Class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Collaboration with Many Organizations</a:t>
            </a:r>
          </a:p>
          <a:p>
            <a:pPr lvl="2"/>
            <a:r>
              <a:rPr lang="en-US" dirty="0" smtClean="0"/>
              <a:t>DNR&amp;E</a:t>
            </a:r>
          </a:p>
          <a:p>
            <a:pPr lvl="2"/>
            <a:r>
              <a:rPr lang="en-US" dirty="0" smtClean="0"/>
              <a:t>MSU Extension</a:t>
            </a:r>
          </a:p>
          <a:p>
            <a:pPr lvl="2"/>
            <a:r>
              <a:rPr lang="en-US" dirty="0" smtClean="0"/>
              <a:t>Michigan Sea Grant</a:t>
            </a:r>
          </a:p>
          <a:p>
            <a:pPr lvl="2"/>
            <a:r>
              <a:rPr lang="en-US" dirty="0" smtClean="0"/>
              <a:t>Sprinkler Lake Education Center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 school students wanted to help </a:t>
            </a:r>
            <a:r>
              <a:rPr lang="en-US" dirty="0" err="1" smtClean="0"/>
              <a:t>Negwegon</a:t>
            </a:r>
            <a:r>
              <a:rPr lang="en-US" dirty="0" smtClean="0"/>
              <a:t> State Park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Interpretive Sign Development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 smtClean="0"/>
              <a:t>Goal:</a:t>
            </a:r>
          </a:p>
          <a:p>
            <a:r>
              <a:rPr lang="en-US" dirty="0" smtClean="0"/>
              <a:t>To develop interpretive signs to inform park visitors about </a:t>
            </a:r>
            <a:r>
              <a:rPr lang="en-US" dirty="0" err="1" smtClean="0"/>
              <a:t>Negwegon</a:t>
            </a:r>
            <a:r>
              <a:rPr lang="en-US" dirty="0" smtClean="0"/>
              <a:t> State Park.</a:t>
            </a:r>
          </a:p>
          <a:p>
            <a:endParaRPr lang="en-US" dirty="0" smtClean="0"/>
          </a:p>
          <a:p>
            <a:r>
              <a:rPr lang="en-US" dirty="0" smtClean="0"/>
              <a:t>Class broke into five focus groups</a:t>
            </a:r>
          </a:p>
          <a:p>
            <a:pPr lvl="1"/>
            <a:r>
              <a:rPr lang="en-US" dirty="0" smtClean="0"/>
              <a:t>History, </a:t>
            </a:r>
          </a:p>
          <a:p>
            <a:pPr lvl="1"/>
            <a:r>
              <a:rPr lang="en-US" dirty="0" smtClean="0"/>
              <a:t>Wildlife Ecosystems, </a:t>
            </a:r>
          </a:p>
          <a:p>
            <a:pPr lvl="1"/>
            <a:r>
              <a:rPr lang="en-US" dirty="0" smtClean="0"/>
              <a:t>Forest Ecosystems, </a:t>
            </a:r>
          </a:p>
          <a:p>
            <a:pPr lvl="1"/>
            <a:r>
              <a:rPr lang="en-US" dirty="0" smtClean="0"/>
              <a:t>Great Lakes Ecosystems,   </a:t>
            </a:r>
          </a:p>
          <a:p>
            <a:pPr lvl="1"/>
            <a:r>
              <a:rPr lang="en-US" dirty="0" smtClean="0"/>
              <a:t>Dunes &amp; Soil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Students researched their topics &amp; gathered pictures and information for development of their signs.</a:t>
            </a:r>
            <a:endParaRPr lang="en-US" dirty="0"/>
          </a:p>
        </p:txBody>
      </p:sp>
      <p:pic>
        <p:nvPicPr>
          <p:cNvPr id="4" name="Picture 3" descr="Alcona HS GLSI - Negwegon Signs Field Trip (2009) 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667000"/>
            <a:ext cx="37719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Environmental Science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95800" cy="4389120"/>
          </a:xfrm>
        </p:spPr>
        <p:txBody>
          <a:bodyPr/>
          <a:lstStyle/>
          <a:p>
            <a:r>
              <a:rPr lang="en-US" b="1" dirty="0" smtClean="0"/>
              <a:t>Fall 2009 – </a:t>
            </a:r>
          </a:p>
          <a:p>
            <a:pPr>
              <a:buNone/>
            </a:pPr>
            <a:r>
              <a:rPr lang="en-US" b="1" dirty="0" smtClean="0"/>
              <a:t>	Phase Two of Project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2010 Environmental Science Class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Field trip to park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Continued development of signs</a:t>
            </a:r>
            <a:endParaRPr lang="en-US" dirty="0"/>
          </a:p>
        </p:txBody>
      </p:sp>
      <p:pic>
        <p:nvPicPr>
          <p:cNvPr id="4" name="Picture 3" descr="Alcona HS GLSI - Negwegon Signs Field Trip (2009)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971800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715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Located on Lake Huron</a:t>
            </a:r>
          </a:p>
          <a:p>
            <a:r>
              <a:rPr lang="en-US" dirty="0" smtClean="0"/>
              <a:t>Rustic</a:t>
            </a:r>
            <a:r>
              <a:rPr lang="en-US" dirty="0"/>
              <a:t>, undeveloped area </a:t>
            </a:r>
            <a:endParaRPr lang="en-US" dirty="0" smtClean="0"/>
          </a:p>
          <a:p>
            <a:r>
              <a:rPr lang="en-US" dirty="0" smtClean="0"/>
              <a:t>Open to hunting, fishing, </a:t>
            </a:r>
            <a:br>
              <a:rPr lang="en-US" dirty="0" smtClean="0"/>
            </a:br>
            <a:r>
              <a:rPr lang="en-US" dirty="0" smtClean="0"/>
              <a:t>kayaking, and hiking</a:t>
            </a:r>
          </a:p>
          <a:p>
            <a:r>
              <a:rPr lang="en-US" dirty="0" smtClean="0"/>
              <a:t>15 miles of marked hiking trails </a:t>
            </a:r>
          </a:p>
          <a:p>
            <a:r>
              <a:rPr lang="en-US" dirty="0" smtClean="0"/>
              <a:t>Beautiful </a:t>
            </a:r>
            <a:r>
              <a:rPr lang="en-US" dirty="0"/>
              <a:t>undeveloped sandy </a:t>
            </a:r>
            <a:r>
              <a:rPr lang="en-US" dirty="0" smtClean="0"/>
              <a:t>beaches </a:t>
            </a:r>
          </a:p>
          <a:p>
            <a:r>
              <a:rPr lang="en-US" dirty="0" smtClean="0"/>
              <a:t>Open to camping </a:t>
            </a:r>
            <a:br>
              <a:rPr lang="en-US" dirty="0" smtClean="0"/>
            </a:br>
            <a:r>
              <a:rPr lang="en-US" dirty="0" smtClean="0"/>
              <a:t>(April through November )</a:t>
            </a:r>
          </a:p>
          <a:p>
            <a:pPr lvl="1"/>
            <a:r>
              <a:rPr lang="en-US" dirty="0" smtClean="0"/>
              <a:t>Four designated campsites     </a:t>
            </a:r>
            <a:endParaRPr lang="en-US" dirty="0"/>
          </a:p>
        </p:txBody>
      </p:sp>
      <p:pic>
        <p:nvPicPr>
          <p:cNvPr id="6" name="Picture 5" descr="n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6551" y="1739900"/>
            <a:ext cx="3425049" cy="49657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i="1" dirty="0" err="1" smtClean="0">
                <a:solidFill>
                  <a:schemeClr val="bg2"/>
                </a:solidFill>
              </a:rPr>
              <a:t>Negwegon</a:t>
            </a:r>
            <a:r>
              <a:rPr lang="en-US" i="1" dirty="0" smtClean="0">
                <a:solidFill>
                  <a:schemeClr val="bg2"/>
                </a:solidFill>
              </a:rPr>
              <a:t> State Park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5486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Student Involvement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389120"/>
          </a:xfrm>
        </p:spPr>
        <p:txBody>
          <a:bodyPr/>
          <a:lstStyle/>
          <a:p>
            <a:r>
              <a:rPr lang="en-US" dirty="0" smtClean="0"/>
              <a:t>Involved with community </a:t>
            </a:r>
          </a:p>
          <a:p>
            <a:endParaRPr lang="en-US" dirty="0" smtClean="0"/>
          </a:p>
          <a:p>
            <a:r>
              <a:rPr lang="en-US" dirty="0" smtClean="0"/>
              <a:t>Gain experience </a:t>
            </a:r>
            <a:r>
              <a:rPr lang="en-US" b="1" i="1" dirty="0" smtClean="0"/>
              <a:t>OUTSIDE</a:t>
            </a:r>
            <a:r>
              <a:rPr lang="en-US" dirty="0" smtClean="0"/>
              <a:t> of the classroom.</a:t>
            </a:r>
          </a:p>
          <a:p>
            <a:endParaRPr lang="en-US" dirty="0" smtClean="0"/>
          </a:p>
          <a:p>
            <a:r>
              <a:rPr lang="en-US" dirty="0" smtClean="0"/>
              <a:t>Work with natural resource professionals </a:t>
            </a:r>
          </a:p>
          <a:p>
            <a:endParaRPr lang="en-US" dirty="0" smtClean="0"/>
          </a:p>
          <a:p>
            <a:r>
              <a:rPr lang="en-US" dirty="0" smtClean="0"/>
              <a:t>Learn about professional career opportunities</a:t>
            </a:r>
          </a:p>
          <a:p>
            <a:endParaRPr lang="en-US" dirty="0" smtClean="0"/>
          </a:p>
          <a:p>
            <a:r>
              <a:rPr lang="en-US" dirty="0" smtClean="0"/>
              <a:t>Present final signs to community members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lcona HS GLSI - Negwegon Signs Field Trip (2009) 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09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Students First Draft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Sl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7772400" cy="5181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Directions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b="1" i="1" dirty="0" smtClean="0"/>
              <a:t>sign example #1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List </a:t>
            </a:r>
            <a:r>
              <a:rPr lang="en-US" b="1" i="1" u="sng" dirty="0" smtClean="0"/>
              <a:t>three </a:t>
            </a:r>
            <a:r>
              <a:rPr lang="en-US" dirty="0" smtClean="0"/>
              <a:t>animals you think might be found in </a:t>
            </a:r>
            <a:r>
              <a:rPr lang="en-US" dirty="0" err="1" smtClean="0"/>
              <a:t>Negwegon</a:t>
            </a:r>
            <a:r>
              <a:rPr lang="en-US" dirty="0" smtClean="0"/>
              <a:t> State Park.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Write down </a:t>
            </a:r>
            <a:r>
              <a:rPr lang="en-US" b="1" i="1" u="sng" dirty="0" smtClean="0"/>
              <a:t>two</a:t>
            </a:r>
            <a:r>
              <a:rPr lang="en-US" dirty="0" smtClean="0"/>
              <a:t> things related to animals </a:t>
            </a:r>
            <a:r>
              <a:rPr lang="en-US" b="1" i="1" u="sng" dirty="0" smtClean="0"/>
              <a:t>you would like to learn about</a:t>
            </a:r>
            <a:r>
              <a:rPr lang="en-US" dirty="0" smtClean="0"/>
              <a:t> while reading a sign like this.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DNR Edited - Rough Draft of Sign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70" y="1524000"/>
            <a:ext cx="3875130" cy="5106989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rgbClr val="91C092"/>
      </a:lt1>
      <a:dk2>
        <a:srgbClr val="93D47E"/>
      </a:dk2>
      <a:lt2>
        <a:srgbClr val="8A643A"/>
      </a:lt2>
      <a:accent1>
        <a:srgbClr val="546321"/>
      </a:accent1>
      <a:accent2>
        <a:srgbClr val="54A838"/>
      </a:accent2>
      <a:accent3>
        <a:srgbClr val="7E9532"/>
      </a:accent3>
      <a:accent4>
        <a:srgbClr val="518F52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746</TotalTime>
  <Words>283</Words>
  <Application>Microsoft Office PowerPoint</Application>
  <PresentationFormat>On-screen Show (4:3)</PresentationFormat>
  <Paragraphs>87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Students Achieving                        Their Potential</vt:lpstr>
      <vt:lpstr>Environmental Science Project</vt:lpstr>
      <vt:lpstr>Interpretive Sign Development</vt:lpstr>
      <vt:lpstr>Environmental Science Project</vt:lpstr>
      <vt:lpstr>Negwegon State Park </vt:lpstr>
      <vt:lpstr>Student Involvement</vt:lpstr>
      <vt:lpstr>Students First Draft</vt:lpstr>
      <vt:lpstr>Directions</vt:lpstr>
      <vt:lpstr>DNR Edited - Rough Draft of Sign</vt:lpstr>
      <vt:lpstr>Directions</vt:lpstr>
      <vt:lpstr>Final Sign – Approved by DNR</vt:lpstr>
      <vt:lpstr>Wildlife Ecosystems - Final</vt:lpstr>
      <vt:lpstr>Funding for Signs </vt:lpstr>
      <vt:lpstr>QUESTIONS</vt:lpstr>
    </vt:vector>
  </TitlesOfParts>
  <Company>Alcona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Negwegon State Park</dc:title>
  <dc:creator>toddk</dc:creator>
  <cp:lastModifiedBy>Brandon Schroeder</cp:lastModifiedBy>
  <cp:revision>68</cp:revision>
  <dcterms:created xsi:type="dcterms:W3CDTF">2010-04-13T17:19:31Z</dcterms:created>
  <dcterms:modified xsi:type="dcterms:W3CDTF">2010-04-23T19:07:48Z</dcterms:modified>
</cp:coreProperties>
</file>